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76" r:id="rId2"/>
    <p:sldId id="277" r:id="rId3"/>
    <p:sldId id="278" r:id="rId4"/>
    <p:sldId id="280" r:id="rId5"/>
    <p:sldId id="279" r:id="rId6"/>
    <p:sldId id="282" r:id="rId7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ＭＳ Ｐゴシック" panose="020B0600070205080204" pitchFamily="50" charset="-128"/>
      <p:regular r:id="rId1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D456D-192E-4196-8304-D0BC054DED33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67984-B67F-4EAB-8A8A-742B9F8FD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704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D456D-192E-4196-8304-D0BC054DED33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67984-B67F-4EAB-8A8A-742B9F8FD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913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D456D-192E-4196-8304-D0BC054DED33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67984-B67F-4EAB-8A8A-742B9F8FD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319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D456D-192E-4196-8304-D0BC054DED33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67984-B67F-4EAB-8A8A-742B9F8FD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612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D456D-192E-4196-8304-D0BC054DED33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67984-B67F-4EAB-8A8A-742B9F8FD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981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D456D-192E-4196-8304-D0BC054DED33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67984-B67F-4EAB-8A8A-742B9F8FD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085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D456D-192E-4196-8304-D0BC054DED33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67984-B67F-4EAB-8A8A-742B9F8FD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197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D456D-192E-4196-8304-D0BC054DED33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67984-B67F-4EAB-8A8A-742B9F8FD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497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D456D-192E-4196-8304-D0BC054DED33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67984-B67F-4EAB-8A8A-742B9F8FD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443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D456D-192E-4196-8304-D0BC054DED33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67984-B67F-4EAB-8A8A-742B9F8FD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920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D456D-192E-4196-8304-D0BC054DED33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67984-B67F-4EAB-8A8A-742B9F8FD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460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D456D-192E-4196-8304-D0BC054DED33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267984-B67F-4EAB-8A8A-742B9F8FD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387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81001"/>
            <a:ext cx="7886700" cy="1066799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	</a:t>
            </a:r>
            <a:r>
              <a:rPr lang="en-US" altLang="ja-JP" sz="4000" dirty="0"/>
              <a:t>X</a:t>
            </a:r>
            <a:r>
              <a:rPr lang="ja-JP" altLang="en-US" sz="4000" dirty="0" smtClean="0"/>
              <a:t>は  </a:t>
            </a:r>
            <a:r>
              <a:rPr lang="en-US" altLang="ja-JP" sz="4000" dirty="0" smtClean="0"/>
              <a:t>Y</a:t>
            </a:r>
            <a:r>
              <a:rPr lang="ja-JP" altLang="en-US" sz="4000" dirty="0" smtClean="0"/>
              <a:t>が</a:t>
            </a:r>
            <a:r>
              <a:rPr lang="ja-JP" altLang="en-US" sz="4000" dirty="0"/>
              <a:t>　すき／きらいです。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24000"/>
            <a:ext cx="7886700" cy="50292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           X like(s)/dislike(s) Y.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ja-JP" altLang="en-US" dirty="0"/>
              <a:t>　　　</a:t>
            </a:r>
            <a:r>
              <a:rPr lang="en-US" altLang="ja-JP" dirty="0"/>
              <a:t>I</a:t>
            </a:r>
            <a:r>
              <a:rPr lang="ja-JP" altLang="en-US" dirty="0"/>
              <a:t> </a:t>
            </a:r>
            <a:r>
              <a:rPr lang="en-US" altLang="ja-JP" dirty="0"/>
              <a:t>like</a:t>
            </a:r>
            <a:r>
              <a:rPr lang="ja-JP" altLang="en-US" dirty="0"/>
              <a:t> </a:t>
            </a:r>
            <a:r>
              <a:rPr lang="en-US" altLang="ja-JP" dirty="0"/>
              <a:t>Anime.</a:t>
            </a:r>
            <a:r>
              <a:rPr lang="ja-JP" altLang="en-US" dirty="0"/>
              <a:t> 　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　わたしは　アニメが　すきです。　　</a:t>
            </a:r>
            <a:endParaRPr lang="en-US" altLang="ja-JP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ja-JP" altLang="en-US" dirty="0"/>
              <a:t>　　　</a:t>
            </a:r>
            <a:r>
              <a:rPr lang="en-US" dirty="0"/>
              <a:t>I dislike sushi.</a:t>
            </a:r>
          </a:p>
          <a:p>
            <a:pPr marL="0" indent="0">
              <a:buNone/>
            </a:pPr>
            <a:r>
              <a:rPr lang="ja-JP" altLang="en-US" dirty="0"/>
              <a:t>　　　わたしは　すしが　きらいです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ja-JP" altLang="en-US" dirty="0" smtClean="0"/>
              <a:t>１４１</a:t>
            </a:r>
            <a:r>
              <a:rPr lang="en-US" altLang="ja-JP" dirty="0" smtClean="0"/>
              <a:t>IV</a:t>
            </a:r>
            <a:r>
              <a:rPr lang="ja-JP" altLang="en-US" dirty="0" smtClean="0"/>
              <a:t> </a:t>
            </a:r>
            <a:r>
              <a:rPr lang="en-US" altLang="ja-JP" dirty="0" smtClean="0"/>
              <a:t>A</a:t>
            </a:r>
            <a:r>
              <a:rPr lang="ja-JP" altLang="en-US" dirty="0" smtClean="0"/>
              <a:t> </a:t>
            </a:r>
            <a:r>
              <a:rPr lang="en-US" altLang="ja-JP" dirty="0" smtClean="0"/>
              <a:t>B</a:t>
            </a:r>
            <a:r>
              <a:rPr lang="ja-JP" altLang="en-US" dirty="0" smtClean="0"/>
              <a:t>　　しゅくだい　</a:t>
            </a:r>
            <a:r>
              <a:rPr lang="en-US" altLang="ja-JP" dirty="0" smtClean="0"/>
              <a:t>Homework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445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31095"/>
            <a:ext cx="7886700" cy="24513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62732"/>
            <a:ext cx="7886700" cy="40272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The item that is liked or disliked can also be a person. 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In </a:t>
            </a:r>
            <a:r>
              <a:rPr lang="en-US" dirty="0"/>
              <a:t>this </a:t>
            </a:r>
            <a:r>
              <a:rPr lang="en-US" dirty="0" smtClean="0"/>
              <a:t>case </a:t>
            </a:r>
            <a:r>
              <a:rPr lang="ja-JP" altLang="en-US" dirty="0" smtClean="0"/>
              <a:t>す</a:t>
            </a:r>
            <a:r>
              <a:rPr lang="ja-JP" altLang="en-US" dirty="0"/>
              <a:t>きです </a:t>
            </a:r>
            <a:r>
              <a:rPr lang="en-US" altLang="ja-JP" dirty="0"/>
              <a:t>can be taken to be admission of one’s romantic interest.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Takeshi loves Mary.</a:t>
            </a:r>
          </a:p>
          <a:p>
            <a:pPr marL="0" indent="0">
              <a:buNone/>
            </a:pPr>
            <a:r>
              <a:rPr lang="ja-JP" altLang="en-US" dirty="0"/>
              <a:t>たけしさんは　メアリーさんがすきです。　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45562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170" y="533400"/>
            <a:ext cx="7886700" cy="368708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43000"/>
            <a:ext cx="7886700" cy="48768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Takeshi likes coffee a lot.</a:t>
            </a:r>
          </a:p>
          <a:p>
            <a:pPr marL="0" indent="0">
              <a:buNone/>
            </a:pPr>
            <a:r>
              <a:rPr lang="ja-JP" altLang="en-US" dirty="0"/>
              <a:t>たけしさんは　コーヒーが　だいすきです。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Mr. Suzuki hates dogs.</a:t>
            </a:r>
          </a:p>
          <a:p>
            <a:pPr marL="0" indent="0">
              <a:buNone/>
            </a:pPr>
            <a:r>
              <a:rPr lang="ja-JP" altLang="en-US" dirty="0"/>
              <a:t>すずきさんは　いぬが　だいきらいです。</a:t>
            </a:r>
            <a:endParaRPr lang="en-US" altLang="ja-JP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If you like or dislike something (or somebody) very much, you can use the intensified forms of </a:t>
            </a:r>
            <a:r>
              <a:rPr lang="ja-JP" altLang="en-US" dirty="0"/>
              <a:t>すきです </a:t>
            </a:r>
            <a:r>
              <a:rPr lang="en-US" altLang="ja-JP" dirty="0"/>
              <a:t>and </a:t>
            </a:r>
            <a:r>
              <a:rPr lang="ja-JP" altLang="en-US" dirty="0"/>
              <a:t>きらいです</a:t>
            </a:r>
            <a:r>
              <a:rPr lang="en-US" altLang="ja-JP" dirty="0"/>
              <a:t>.</a:t>
            </a:r>
          </a:p>
          <a:p>
            <a:pPr marL="0" indent="0">
              <a:buNone/>
            </a:pPr>
            <a:r>
              <a:rPr lang="en-US" altLang="ja-JP" dirty="0">
                <a:sym typeface="Wingdings" panose="05000000000000000000" pitchFamily="2" charset="2"/>
              </a:rPr>
              <a:t></a:t>
            </a:r>
            <a:r>
              <a:rPr lang="ja-JP" altLang="en-US" dirty="0">
                <a:sym typeface="Wingdings" panose="05000000000000000000" pitchFamily="2" charset="2"/>
              </a:rPr>
              <a:t>だいすきです／だいきらいです</a:t>
            </a:r>
            <a:endParaRPr lang="en-US" altLang="ja-JP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357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09600"/>
            <a:ext cx="7886700" cy="313103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49228"/>
            <a:ext cx="7886700" cy="4394371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/>
              <a:t>I neither like nor dislike (it).</a:t>
            </a:r>
          </a:p>
          <a:p>
            <a:pPr marL="0" indent="0">
              <a:buNone/>
            </a:pPr>
            <a:r>
              <a:rPr lang="ja-JP" altLang="en-US" dirty="0"/>
              <a:t>すきでも　きらいでも　ないです。</a:t>
            </a:r>
            <a:endParaRPr lang="en-US" altLang="ja-JP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You can use </a:t>
            </a:r>
            <a:r>
              <a:rPr lang="ja-JP" altLang="en-US" dirty="0"/>
              <a:t>すきな </a:t>
            </a:r>
            <a:r>
              <a:rPr lang="en-US" dirty="0"/>
              <a:t>and </a:t>
            </a:r>
            <a:r>
              <a:rPr lang="ja-JP" altLang="en-US" dirty="0"/>
              <a:t>きらいな </a:t>
            </a:r>
            <a:r>
              <a:rPr lang="en-US" dirty="0"/>
              <a:t>as modifiers of nouns.</a:t>
            </a:r>
          </a:p>
          <a:p>
            <a:pPr marL="0" indent="0">
              <a:buNone/>
            </a:pPr>
            <a:r>
              <a:rPr lang="ja-JP" altLang="en-US" dirty="0"/>
              <a:t>すきな  </a:t>
            </a:r>
            <a:r>
              <a:rPr lang="en-US" altLang="ja-JP" dirty="0"/>
              <a:t>+ Noun</a:t>
            </a:r>
          </a:p>
          <a:p>
            <a:pPr marL="0" indent="0">
              <a:buNone/>
            </a:pPr>
            <a:r>
              <a:rPr lang="ja-JP" altLang="en-US" dirty="0"/>
              <a:t>きらいな</a:t>
            </a:r>
            <a:r>
              <a:rPr lang="en-US" altLang="ja-JP" dirty="0"/>
              <a:t>+Noun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This is my favorite book.</a:t>
            </a:r>
          </a:p>
          <a:p>
            <a:pPr marL="0" indent="0">
              <a:buNone/>
            </a:pPr>
            <a:r>
              <a:rPr lang="ja-JP" altLang="en-US" dirty="0"/>
              <a:t>これは　わたしの　すきな　ほんです。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378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170" y="457200"/>
            <a:ext cx="7886700" cy="914400"/>
          </a:xfrm>
        </p:spPr>
        <p:txBody>
          <a:bodyPr>
            <a:normAutofit/>
          </a:bodyPr>
          <a:lstStyle/>
          <a:p>
            <a:r>
              <a:rPr lang="en-US" sz="2400" dirty="0"/>
              <a:t>Question word </a:t>
            </a:r>
            <a:r>
              <a:rPr lang="ja-JP" altLang="en-US" sz="2400" dirty="0"/>
              <a:t>どんな　</a:t>
            </a:r>
            <a:r>
              <a:rPr lang="en-US" altLang="ja-JP" sz="2400" dirty="0"/>
              <a:t>what kind of….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219200"/>
            <a:ext cx="7886700" cy="54864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altLang="ja-JP" dirty="0"/>
              <a:t>Takeshi likes </a:t>
            </a:r>
            <a:r>
              <a:rPr lang="en-US" altLang="ja-JP" u="sng" dirty="0"/>
              <a:t>sushi</a:t>
            </a:r>
            <a:r>
              <a:rPr lang="en-US" altLang="ja-JP" dirty="0"/>
              <a:t>.</a:t>
            </a:r>
          </a:p>
          <a:p>
            <a:pPr marL="0" indent="0">
              <a:buNone/>
            </a:pPr>
            <a:r>
              <a:rPr lang="ja-JP" altLang="en-US" dirty="0"/>
              <a:t>たけしさんは　</a:t>
            </a:r>
            <a:r>
              <a:rPr lang="ja-JP" altLang="en-US" u="sng" dirty="0"/>
              <a:t>すし</a:t>
            </a:r>
            <a:r>
              <a:rPr lang="ja-JP" altLang="en-US" dirty="0"/>
              <a:t>が　すきです。</a:t>
            </a:r>
            <a:endParaRPr lang="en-US" altLang="ja-JP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u="sng" dirty="0"/>
              <a:t>What kind of food </a:t>
            </a:r>
            <a:r>
              <a:rPr lang="en-US" dirty="0"/>
              <a:t>does Takeshi like?</a:t>
            </a:r>
          </a:p>
          <a:p>
            <a:pPr marL="0" indent="0">
              <a:buNone/>
            </a:pPr>
            <a:r>
              <a:rPr lang="ja-JP" altLang="en-US" dirty="0"/>
              <a:t>たけしさんは　</a:t>
            </a:r>
            <a:r>
              <a:rPr lang="ja-JP" altLang="en-US" u="sng" dirty="0"/>
              <a:t>どんなたべもの</a:t>
            </a:r>
            <a:r>
              <a:rPr lang="ja-JP" altLang="en-US" dirty="0"/>
              <a:t>が　すきですか。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dirty="0"/>
              <a:t>Takeshi likes </a:t>
            </a:r>
            <a:r>
              <a:rPr lang="en-US" u="sng" dirty="0"/>
              <a:t>coffee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ja-JP" altLang="en-US" dirty="0"/>
              <a:t>たけしさんは　</a:t>
            </a:r>
            <a:r>
              <a:rPr lang="ja-JP" altLang="en-US" u="sng" dirty="0"/>
              <a:t>コーヒー</a:t>
            </a:r>
            <a:r>
              <a:rPr lang="ja-JP" altLang="en-US" dirty="0"/>
              <a:t>がすきです。</a:t>
            </a:r>
            <a:endParaRPr lang="en-US" altLang="ja-JP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u="sng" dirty="0"/>
              <a:t>What kind of drink </a:t>
            </a:r>
            <a:r>
              <a:rPr lang="en-US" dirty="0"/>
              <a:t>does Takes like?</a:t>
            </a:r>
          </a:p>
          <a:p>
            <a:pPr marL="0" indent="0">
              <a:buNone/>
            </a:pPr>
            <a:r>
              <a:rPr lang="ja-JP" altLang="en-US" dirty="0"/>
              <a:t>たけしさんは　</a:t>
            </a:r>
            <a:r>
              <a:rPr lang="ja-JP" altLang="en-US" u="sng" dirty="0"/>
              <a:t>どんなのみもの</a:t>
            </a:r>
            <a:r>
              <a:rPr lang="ja-JP" altLang="en-US" dirty="0"/>
              <a:t>が　すきですか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ja-JP" altLang="en-US" dirty="0" smtClean="0"/>
              <a:t>すいえい　</a:t>
            </a:r>
            <a:r>
              <a:rPr lang="en-US" altLang="ja-JP" dirty="0" smtClean="0"/>
              <a:t>Swimming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262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49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r>
              <a:rPr lang="ja-JP" altLang="en-US" dirty="0" smtClean="0"/>
              <a:t>どうですか。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How?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ja-JP" altLang="en-US" dirty="0" smtClean="0"/>
              <a:t>クイズはどうでしたか。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err="1" smtClean="0"/>
              <a:t>ー</a:t>
            </a:r>
            <a:r>
              <a:rPr lang="ja-JP" altLang="en-US" dirty="0" smtClean="0"/>
              <a:t>むずかしかったです。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err="1" smtClean="0"/>
              <a:t>ー</a:t>
            </a:r>
            <a:r>
              <a:rPr lang="ja-JP" altLang="en-US" dirty="0" smtClean="0"/>
              <a:t>やさしかったです</a:t>
            </a:r>
            <a:r>
              <a:rPr lang="ja-JP" altLang="en-US" dirty="0"/>
              <a:t>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403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1262</TotalTime>
  <Words>337</Words>
  <Application>Microsoft Office PowerPoint</Application>
  <PresentationFormat>On-screen Show (4:3)</PresentationFormat>
  <Paragraphs>53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ＭＳ Ｐゴシック</vt:lpstr>
      <vt:lpstr>Wingdings</vt:lpstr>
      <vt:lpstr>Office Theme</vt:lpstr>
      <vt:lpstr>  Xは  Yが　すき／きらいです。 </vt:lpstr>
      <vt:lpstr>PowerPoint Presentation</vt:lpstr>
      <vt:lpstr>PowerPoint Presentation</vt:lpstr>
      <vt:lpstr>PowerPoint Presentation</vt:lpstr>
      <vt:lpstr>Question word どんな　what kind of….</vt:lpstr>
      <vt:lpstr>PowerPoint Presentation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 Test 3 info.</dc:title>
  <dc:creator>Izumi Krasznai</dc:creator>
  <cp:lastModifiedBy>Adachi, Izumi</cp:lastModifiedBy>
  <cp:revision>49</cp:revision>
  <dcterms:created xsi:type="dcterms:W3CDTF">2015-03-17T05:27:57Z</dcterms:created>
  <dcterms:modified xsi:type="dcterms:W3CDTF">2021-04-09T19:01:57Z</dcterms:modified>
</cp:coreProperties>
</file>